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3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5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4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0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5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3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6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4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9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5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38297-7060-4636-8663-FB9E7E00A16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ABC44-5482-4290-AFFE-214F1690C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4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DSCF7824.JPG - Windows Photo Viewer</a:t>
            </a:r>
            <a:endParaRPr lang="en-US"/>
          </a:p>
        </p:txBody>
      </p:sp>
      <p:pic>
        <p:nvPicPr>
          <p:cNvPr id="5" name="Zástupný symbol obrázka 4" descr="DSCF7824.JPG - Windows Photo Viewer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2288" y="612775"/>
            <a:ext cx="5571911" cy="4114800"/>
          </a:xfr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8037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Prezentácia na obrazovke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DSCF7824.JPG - Windows Photo Viewer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DSCF7824.JPG - Windows Photo Viewer</dc:title>
  <dc:creator>urbar</dc:creator>
  <cp:lastModifiedBy>urbar</cp:lastModifiedBy>
  <cp:revision>1</cp:revision>
  <dcterms:created xsi:type="dcterms:W3CDTF">2024-11-26T03:06:48Z</dcterms:created>
  <dcterms:modified xsi:type="dcterms:W3CDTF">2025-01-22T08:12:07Z</dcterms:modified>
</cp:coreProperties>
</file>